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61" r:id="rId4"/>
    <p:sldId id="260" r:id="rId5"/>
    <p:sldId id="257" r:id="rId6"/>
    <p:sldId id="259" r:id="rId7"/>
    <p:sldId id="262" r:id="rId8"/>
    <p:sldId id="263" r:id="rId9"/>
    <p:sldId id="265" r:id="rId10"/>
    <p:sldId id="269" r:id="rId11"/>
    <p:sldId id="270" r:id="rId12"/>
    <p:sldId id="266" r:id="rId13"/>
    <p:sldId id="271" r:id="rId14"/>
    <p:sldId id="272" r:id="rId15"/>
    <p:sldId id="273" r:id="rId16"/>
    <p:sldId id="268" r:id="rId17"/>
    <p:sldId id="258" r:id="rId1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417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6622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338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755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7234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092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7941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0426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5307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7628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253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D735B-608B-4366-8132-BFB872840334}" type="datetimeFigureOut">
              <a:rPr lang="en-ID" smtClean="0"/>
              <a:t>12/12/2024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5905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9ED0C-BB54-A6DE-E5BD-60E6A54F82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Research Progress Presentation 2</a:t>
            </a:r>
            <a:endParaRPr lang="en-ID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5C565-8B93-0273-3693-87756743B4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 Liang Sun (B4)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12 December 2024</a:t>
            </a:r>
            <a:endParaRPr lang="en-ID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668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Simulation Video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Grouping">
            <a:hlinkClick r:id="" action="ppaction://media"/>
            <a:extLst>
              <a:ext uri="{FF2B5EF4-FFF2-40B4-BE49-F238E27FC236}">
                <a16:creationId xmlns:a16="http://schemas.microsoft.com/office/drawing/2014/main" id="{865CB4A5-4249-57A8-E933-BD370621D02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13192324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Difference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87B363-47FE-5048-FD61-481DD60EFD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0" y="1825624"/>
            <a:ext cx="3943350" cy="5032375"/>
          </a:xfrm>
        </p:spPr>
        <p:txBody>
          <a:bodyPr/>
          <a:lstStyle/>
          <a:p>
            <a:pPr marL="0" indent="0">
              <a:buNone/>
            </a:pPr>
            <a:r>
              <a:rPr lang="en-ID" dirty="0"/>
              <a:t>Current Sim</a:t>
            </a:r>
          </a:p>
          <a:p>
            <a:r>
              <a:rPr lang="en-ID" sz="2400" dirty="0"/>
              <a:t>Less oscillatory</a:t>
            </a:r>
          </a:p>
          <a:p>
            <a:r>
              <a:rPr lang="en-ID" sz="2400" dirty="0"/>
              <a:t>Move together as a unit</a:t>
            </a:r>
          </a:p>
          <a:p>
            <a:r>
              <a:rPr lang="en-ID" sz="2400" dirty="0"/>
              <a:t>Ability to diff. target</a:t>
            </a:r>
          </a:p>
          <a:p>
            <a:r>
              <a:rPr lang="en-ID" sz="2400" dirty="0"/>
              <a:t>Timer for each target</a:t>
            </a:r>
          </a:p>
          <a:p>
            <a:r>
              <a:rPr lang="en-ID" sz="2400" dirty="0"/>
              <a:t>New ranking system</a:t>
            </a:r>
          </a:p>
          <a:p>
            <a:r>
              <a:rPr lang="en-ID" sz="2400" dirty="0"/>
              <a:t>Self-to-neighbour communication</a:t>
            </a:r>
          </a:p>
          <a:p>
            <a:r>
              <a:rPr lang="en-ID" sz="2400" dirty="0"/>
              <a:t>Task Splitting (Grouping)</a:t>
            </a:r>
          </a:p>
          <a:p>
            <a:endParaRPr lang="en-ID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402A2812-297E-7D43-149A-34511D4995E5}"/>
              </a:ext>
            </a:extLst>
          </p:cNvPr>
          <p:cNvSpPr txBox="1">
            <a:spLocks/>
          </p:cNvSpPr>
          <p:nvPr/>
        </p:nvSpPr>
        <p:spPr>
          <a:xfrm>
            <a:off x="628650" y="1825625"/>
            <a:ext cx="39433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ID" dirty="0"/>
              <a:t>Previous Sim</a:t>
            </a:r>
          </a:p>
          <a:p>
            <a:r>
              <a:rPr lang="en-ID" sz="2400" dirty="0"/>
              <a:t>Oscillatory</a:t>
            </a:r>
          </a:p>
          <a:p>
            <a:r>
              <a:rPr lang="en-ID" sz="2400" dirty="0"/>
              <a:t>Stays around an area</a:t>
            </a:r>
          </a:p>
          <a:p>
            <a:r>
              <a:rPr lang="en-ID" sz="2400" dirty="0"/>
              <a:t>Can only handle 1 target</a:t>
            </a:r>
          </a:p>
          <a:p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15058980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Target Identification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Assume target can be distinguished by its global position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Can be calculated using relative coordinates</a:t>
            </a:r>
          </a:p>
        </p:txBody>
      </p:sp>
    </p:spTree>
    <p:extLst>
      <p:ext uri="{BB962C8B-B14F-4D97-AF65-F5344CB8AC3E}">
        <p14:creationId xmlns:p14="http://schemas.microsoft.com/office/powerpoint/2010/main" val="41094305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8711293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Self-to-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Comm.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information accessed by self: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targets = [ ] of length n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 of targets known in network</a:t>
            </a:r>
          </a:p>
          <a:p>
            <a:pPr marL="914400" lvl="2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ranks = [ ] of length n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 of rank corresponding to each target in network</a:t>
            </a:r>
          </a:p>
          <a:p>
            <a:pPr marL="914400" lvl="2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removed_targets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 [ ]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 of newly removed targets due to task completion</a:t>
            </a:r>
          </a:p>
          <a:p>
            <a:pPr marL="914400" lvl="2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neighbour’s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continue_targets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= [ [ , ] ]</a:t>
            </a:r>
          </a:p>
          <a:p>
            <a:pPr lvl="2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List of [target, countdown] that still exists in network</a:t>
            </a:r>
          </a:p>
          <a:p>
            <a:pPr lvl="3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Renew timer of target still exists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8225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E75FEEB-6A6E-630D-63BB-9D2DC621A0D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6510842"/>
              </p:ext>
            </p:extLst>
          </p:nvPr>
        </p:nvGraphicFramePr>
        <p:xfrm>
          <a:off x="1322257" y="2139819"/>
          <a:ext cx="6499486" cy="441656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434608">
                  <a:extLst>
                    <a:ext uri="{9D8B030D-6E8A-4147-A177-3AD203B41FA5}">
                      <a16:colId xmlns:a16="http://schemas.microsoft.com/office/drawing/2014/main" val="1083714813"/>
                    </a:ext>
                  </a:extLst>
                </a:gridCol>
                <a:gridCol w="1119629">
                  <a:extLst>
                    <a:ext uri="{9D8B030D-6E8A-4147-A177-3AD203B41FA5}">
                      <a16:colId xmlns:a16="http://schemas.microsoft.com/office/drawing/2014/main" val="1169681558"/>
                    </a:ext>
                  </a:extLst>
                </a:gridCol>
                <a:gridCol w="414111">
                  <a:extLst>
                    <a:ext uri="{9D8B030D-6E8A-4147-A177-3AD203B41FA5}">
                      <a16:colId xmlns:a16="http://schemas.microsoft.com/office/drawing/2014/main" val="1755049678"/>
                    </a:ext>
                  </a:extLst>
                </a:gridCol>
                <a:gridCol w="605827">
                  <a:extLst>
                    <a:ext uri="{9D8B030D-6E8A-4147-A177-3AD203B41FA5}">
                      <a16:colId xmlns:a16="http://schemas.microsoft.com/office/drawing/2014/main" val="3602271014"/>
                    </a:ext>
                  </a:extLst>
                </a:gridCol>
                <a:gridCol w="582820">
                  <a:extLst>
                    <a:ext uri="{9D8B030D-6E8A-4147-A177-3AD203B41FA5}">
                      <a16:colId xmlns:a16="http://schemas.microsoft.com/office/drawing/2014/main" val="1424372765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2875158935"/>
                    </a:ext>
                  </a:extLst>
                </a:gridCol>
                <a:gridCol w="655361">
                  <a:extLst>
                    <a:ext uri="{9D8B030D-6E8A-4147-A177-3AD203B41FA5}">
                      <a16:colId xmlns:a16="http://schemas.microsoft.com/office/drawing/2014/main" val="3406371343"/>
                    </a:ext>
                  </a:extLst>
                </a:gridCol>
                <a:gridCol w="640313">
                  <a:extLst>
                    <a:ext uri="{9D8B030D-6E8A-4147-A177-3AD203B41FA5}">
                      <a16:colId xmlns:a16="http://schemas.microsoft.com/office/drawing/2014/main" val="3111818486"/>
                    </a:ext>
                  </a:extLst>
                </a:gridCol>
                <a:gridCol w="633379">
                  <a:extLst>
                    <a:ext uri="{9D8B030D-6E8A-4147-A177-3AD203B41FA5}">
                      <a16:colId xmlns:a16="http://schemas.microsoft.com/office/drawing/2014/main" val="3063504540"/>
                    </a:ext>
                  </a:extLst>
                </a:gridCol>
                <a:gridCol w="602579">
                  <a:extLst>
                    <a:ext uri="{9D8B030D-6E8A-4147-A177-3AD203B41FA5}">
                      <a16:colId xmlns:a16="http://schemas.microsoft.com/office/drawing/2014/main" val="3387214242"/>
                    </a:ext>
                  </a:extLst>
                </a:gridCol>
                <a:gridCol w="602579">
                  <a:extLst>
                    <a:ext uri="{9D8B030D-6E8A-4147-A177-3AD203B41FA5}">
                      <a16:colId xmlns:a16="http://schemas.microsoft.com/office/drawing/2014/main" val="1896750895"/>
                    </a:ext>
                  </a:extLst>
                </a:gridCol>
              </a:tblGrid>
              <a:tr h="276035">
                <a:tc>
                  <a:txBody>
                    <a:bodyPr/>
                    <a:lstStyle/>
                    <a:p>
                      <a:r>
                        <a:rPr lang="en-US" sz="1050" dirty="0" err="1"/>
                        <a:t>Boid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Attribute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T=1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T=2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T=3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rowSpan="16"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T=4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T=5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T=6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T=7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T=8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7286185"/>
                  </a:ext>
                </a:extLst>
              </a:tr>
              <a:tr h="276035">
                <a:tc rowSpan="5">
                  <a:txBody>
                    <a:bodyPr/>
                    <a:lstStyle/>
                    <a:p>
                      <a:r>
                        <a:rPr lang="en-US" sz="1050" dirty="0"/>
                        <a:t>A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Targets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260750451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Ranks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[0]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[0,    2]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[0,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[0, 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[0,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[0]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67784763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Timer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[3,    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[3,     2]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[3,    1]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018475231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Continue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714593615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Remove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8823432"/>
                  </a:ext>
                </a:extLst>
              </a:tr>
              <a:tr h="276035">
                <a:tc rowSpan="5">
                  <a:txBody>
                    <a:bodyPr/>
                    <a:lstStyle/>
                    <a:p>
                      <a:r>
                        <a:rPr lang="en-US" sz="1050" dirty="0"/>
                        <a:t>B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Targets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875975173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Ranks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[1,    1]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[1,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[1,     1]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[1, 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[1, 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[1, 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[1]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1509851079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Timer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[3,    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 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 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575168052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Continue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147567683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Remove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092719172"/>
                  </a:ext>
                </a:extLst>
              </a:tr>
              <a:tr h="276035">
                <a:tc rowSpan="5">
                  <a:txBody>
                    <a:bodyPr/>
                    <a:lstStyle/>
                    <a:p>
                      <a:r>
                        <a:rPr lang="en-US" sz="1050" dirty="0"/>
                        <a:t>C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Targets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3236573206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Ranks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[0]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[0,   2]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[0, 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[0, 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[0]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3312772652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Timer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b="1" dirty="0"/>
                        <a:t>[3,   3]</a:t>
                      </a:r>
                      <a:endParaRPr lang="en-ID" sz="1050" b="1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[3,     2]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[3,     1]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[3]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2274961102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050" dirty="0"/>
                        <a:t>Continue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extLst>
                  <a:ext uri="{0D108BD9-81ED-4DB2-BD59-A6C34878D82A}">
                    <a16:rowId xmlns:a16="http://schemas.microsoft.com/office/drawing/2014/main" val="870911208"/>
                  </a:ext>
                </a:extLst>
              </a:tr>
              <a:tr h="276035">
                <a:tc vMerge="1">
                  <a:txBody>
                    <a:bodyPr/>
                    <a:lstStyle/>
                    <a:p>
                      <a:endParaRPr lang="en-ID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050" dirty="0"/>
                        <a:t>Remove targets</a:t>
                      </a:r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vMerge="1">
                  <a:txBody>
                    <a:bodyPr/>
                    <a:lstStyle/>
                    <a:p>
                      <a:endParaRPr lang="en-ID" sz="105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ID" sz="105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7816514"/>
                  </a:ext>
                </a:extLst>
              </a:tr>
            </a:tbl>
          </a:graphicData>
        </a:graphic>
      </p:graphicFrame>
      <p:pic>
        <p:nvPicPr>
          <p:cNvPr id="1026" name="Picture 2">
            <a:extLst>
              <a:ext uri="{FF2B5EF4-FFF2-40B4-BE49-F238E27FC236}">
                <a16:creationId xmlns:a16="http://schemas.microsoft.com/office/drawing/2014/main" id="{088C4346-95DA-59CF-DBDA-9DB7903673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670" y="214666"/>
            <a:ext cx="2287170" cy="171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tar: 5 Points 5">
            <a:extLst>
              <a:ext uri="{FF2B5EF4-FFF2-40B4-BE49-F238E27FC236}">
                <a16:creationId xmlns:a16="http://schemas.microsoft.com/office/drawing/2014/main" id="{8D44F2AD-E93C-021E-0953-C2CD56C3A232}"/>
              </a:ext>
            </a:extLst>
          </p:cNvPr>
          <p:cNvSpPr/>
          <p:nvPr/>
        </p:nvSpPr>
        <p:spPr>
          <a:xfrm>
            <a:off x="2955947" y="2457695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CE06D539-4765-259D-6FE8-2F6C615CE45F}"/>
              </a:ext>
            </a:extLst>
          </p:cNvPr>
          <p:cNvSpPr/>
          <p:nvPr/>
        </p:nvSpPr>
        <p:spPr>
          <a:xfrm>
            <a:off x="3333345" y="245769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8" name="Star: 5 Points 7">
            <a:extLst>
              <a:ext uri="{FF2B5EF4-FFF2-40B4-BE49-F238E27FC236}">
                <a16:creationId xmlns:a16="http://schemas.microsoft.com/office/drawing/2014/main" id="{4E6CFB26-DE28-AC39-989B-B6FF25CD302F}"/>
              </a:ext>
            </a:extLst>
          </p:cNvPr>
          <p:cNvSpPr/>
          <p:nvPr/>
        </p:nvSpPr>
        <p:spPr>
          <a:xfrm>
            <a:off x="3924019" y="245769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9" name="Star: 5 Points 8">
            <a:extLst>
              <a:ext uri="{FF2B5EF4-FFF2-40B4-BE49-F238E27FC236}">
                <a16:creationId xmlns:a16="http://schemas.microsoft.com/office/drawing/2014/main" id="{27F63760-CD48-9888-3197-35C5DB31D406}"/>
              </a:ext>
            </a:extLst>
          </p:cNvPr>
          <p:cNvSpPr/>
          <p:nvPr/>
        </p:nvSpPr>
        <p:spPr>
          <a:xfrm>
            <a:off x="3333345" y="3835391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" name="Star: 5 Points 9">
            <a:extLst>
              <a:ext uri="{FF2B5EF4-FFF2-40B4-BE49-F238E27FC236}">
                <a16:creationId xmlns:a16="http://schemas.microsoft.com/office/drawing/2014/main" id="{BA0042C0-81E8-04F0-CA0A-F9634DEF8AC4}"/>
              </a:ext>
            </a:extLst>
          </p:cNvPr>
          <p:cNvSpPr/>
          <p:nvPr/>
        </p:nvSpPr>
        <p:spPr>
          <a:xfrm>
            <a:off x="3924019" y="3835391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75958B6E-87A4-C7CD-8A2B-E3B148BF86AB}"/>
              </a:ext>
            </a:extLst>
          </p:cNvPr>
          <p:cNvSpPr/>
          <p:nvPr/>
        </p:nvSpPr>
        <p:spPr>
          <a:xfrm>
            <a:off x="4173409" y="5208499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947E8AA0-1955-78D9-3291-7D15A3EB0456}"/>
              </a:ext>
            </a:extLst>
          </p:cNvPr>
          <p:cNvSpPr/>
          <p:nvPr/>
        </p:nvSpPr>
        <p:spPr>
          <a:xfrm>
            <a:off x="3582543" y="383539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CA34B105-33A9-6710-29C8-E0A1E5AB6AE4}"/>
              </a:ext>
            </a:extLst>
          </p:cNvPr>
          <p:cNvSpPr/>
          <p:nvPr/>
        </p:nvSpPr>
        <p:spPr>
          <a:xfrm>
            <a:off x="4173409" y="2457693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E8A32E76-1967-1F7F-DDDF-87B33FB6AD84}"/>
              </a:ext>
            </a:extLst>
          </p:cNvPr>
          <p:cNvSpPr/>
          <p:nvPr/>
        </p:nvSpPr>
        <p:spPr>
          <a:xfrm>
            <a:off x="4173409" y="383539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43690F8E-30E6-0A25-97AF-C5C429896891}"/>
              </a:ext>
            </a:extLst>
          </p:cNvPr>
          <p:cNvSpPr/>
          <p:nvPr/>
        </p:nvSpPr>
        <p:spPr>
          <a:xfrm>
            <a:off x="2939491" y="5213088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BF0F04BB-C22E-C0C9-0839-A75E1680A865}"/>
              </a:ext>
            </a:extLst>
          </p:cNvPr>
          <p:cNvSpPr/>
          <p:nvPr/>
        </p:nvSpPr>
        <p:spPr>
          <a:xfrm>
            <a:off x="3333345" y="521308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FB6983A0-0B40-9D99-A9D2-0EA12FD12109}"/>
              </a:ext>
            </a:extLst>
          </p:cNvPr>
          <p:cNvSpPr/>
          <p:nvPr/>
        </p:nvSpPr>
        <p:spPr>
          <a:xfrm>
            <a:off x="3924019" y="520849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4" name="Star: 5 Points 23">
            <a:extLst>
              <a:ext uri="{FF2B5EF4-FFF2-40B4-BE49-F238E27FC236}">
                <a16:creationId xmlns:a16="http://schemas.microsoft.com/office/drawing/2014/main" id="{5C73F072-8DFC-A730-7DEE-8FFD6904CBDA}"/>
              </a:ext>
            </a:extLst>
          </p:cNvPr>
          <p:cNvSpPr/>
          <p:nvPr/>
        </p:nvSpPr>
        <p:spPr>
          <a:xfrm>
            <a:off x="4704876" y="246277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5" name="Star: 5 Points 24">
            <a:extLst>
              <a:ext uri="{FF2B5EF4-FFF2-40B4-BE49-F238E27FC236}">
                <a16:creationId xmlns:a16="http://schemas.microsoft.com/office/drawing/2014/main" id="{AB51C21B-5431-B734-D044-842E1ECE7167}"/>
              </a:ext>
            </a:extLst>
          </p:cNvPr>
          <p:cNvSpPr/>
          <p:nvPr/>
        </p:nvSpPr>
        <p:spPr>
          <a:xfrm>
            <a:off x="4704876" y="3840471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26" name="Star: 5 Points 25">
            <a:extLst>
              <a:ext uri="{FF2B5EF4-FFF2-40B4-BE49-F238E27FC236}">
                <a16:creationId xmlns:a16="http://schemas.microsoft.com/office/drawing/2014/main" id="{A075D447-5601-F919-7915-B1AA12D6D0C5}"/>
              </a:ext>
            </a:extLst>
          </p:cNvPr>
          <p:cNvSpPr/>
          <p:nvPr/>
        </p:nvSpPr>
        <p:spPr>
          <a:xfrm>
            <a:off x="4963597" y="5213579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61444225-27B8-554E-F577-C71BFB10D242}"/>
              </a:ext>
            </a:extLst>
          </p:cNvPr>
          <p:cNvSpPr/>
          <p:nvPr/>
        </p:nvSpPr>
        <p:spPr>
          <a:xfrm>
            <a:off x="4954266" y="2462773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0FB43B52-1035-2C5F-3837-380EB061D921}"/>
              </a:ext>
            </a:extLst>
          </p:cNvPr>
          <p:cNvSpPr/>
          <p:nvPr/>
        </p:nvSpPr>
        <p:spPr>
          <a:xfrm>
            <a:off x="4954266" y="384047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29" name="Oval 28">
            <a:extLst>
              <a:ext uri="{FF2B5EF4-FFF2-40B4-BE49-F238E27FC236}">
                <a16:creationId xmlns:a16="http://schemas.microsoft.com/office/drawing/2014/main" id="{FF57DF64-93DF-2712-E0F7-B2FCFBC7A26D}"/>
              </a:ext>
            </a:extLst>
          </p:cNvPr>
          <p:cNvSpPr/>
          <p:nvPr/>
        </p:nvSpPr>
        <p:spPr>
          <a:xfrm>
            <a:off x="4714207" y="521357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6" name="Star: 5 Points 35">
            <a:extLst>
              <a:ext uri="{FF2B5EF4-FFF2-40B4-BE49-F238E27FC236}">
                <a16:creationId xmlns:a16="http://schemas.microsoft.com/office/drawing/2014/main" id="{52D42F21-C39F-5197-FF0C-52EA7C657FFA}"/>
              </a:ext>
            </a:extLst>
          </p:cNvPr>
          <p:cNvSpPr/>
          <p:nvPr/>
        </p:nvSpPr>
        <p:spPr>
          <a:xfrm>
            <a:off x="2955947" y="3286751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7" name="Star: 5 Points 36">
            <a:extLst>
              <a:ext uri="{FF2B5EF4-FFF2-40B4-BE49-F238E27FC236}">
                <a16:creationId xmlns:a16="http://schemas.microsoft.com/office/drawing/2014/main" id="{42B130D6-EE4F-62D3-8960-77ACDD46B082}"/>
              </a:ext>
            </a:extLst>
          </p:cNvPr>
          <p:cNvSpPr/>
          <p:nvPr/>
        </p:nvSpPr>
        <p:spPr>
          <a:xfrm>
            <a:off x="3333345" y="3286751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38" name="Star: 5 Points 37">
            <a:extLst>
              <a:ext uri="{FF2B5EF4-FFF2-40B4-BE49-F238E27FC236}">
                <a16:creationId xmlns:a16="http://schemas.microsoft.com/office/drawing/2014/main" id="{2097238E-1DB8-72C5-3E11-22CB6708C855}"/>
              </a:ext>
            </a:extLst>
          </p:cNvPr>
          <p:cNvSpPr/>
          <p:nvPr/>
        </p:nvSpPr>
        <p:spPr>
          <a:xfrm>
            <a:off x="3924202" y="328675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0" name="Star: 5 Points 39">
            <a:extLst>
              <a:ext uri="{FF2B5EF4-FFF2-40B4-BE49-F238E27FC236}">
                <a16:creationId xmlns:a16="http://schemas.microsoft.com/office/drawing/2014/main" id="{D58AA2AF-C4F2-DB53-2758-C15D22748F4E}"/>
              </a:ext>
            </a:extLst>
          </p:cNvPr>
          <p:cNvSpPr/>
          <p:nvPr/>
        </p:nvSpPr>
        <p:spPr>
          <a:xfrm>
            <a:off x="4714207" y="329183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CEDCBD5-BCA6-FA9F-32EC-D84499C5F5E2}"/>
              </a:ext>
            </a:extLst>
          </p:cNvPr>
          <p:cNvSpPr/>
          <p:nvPr/>
        </p:nvSpPr>
        <p:spPr>
          <a:xfrm>
            <a:off x="2936965" y="604214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9B20236F-9C3F-3864-C069-CDD7B9CD12B9}"/>
              </a:ext>
            </a:extLst>
          </p:cNvPr>
          <p:cNvSpPr/>
          <p:nvPr/>
        </p:nvSpPr>
        <p:spPr>
          <a:xfrm>
            <a:off x="3333345" y="604214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A52DBD2-010F-D58A-720E-16E648784FCB}"/>
              </a:ext>
            </a:extLst>
          </p:cNvPr>
          <p:cNvSpPr/>
          <p:nvPr/>
        </p:nvSpPr>
        <p:spPr>
          <a:xfrm>
            <a:off x="3924019" y="604214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9F144C3-C056-BD38-648B-C2F783EF2DD5}"/>
              </a:ext>
            </a:extLst>
          </p:cNvPr>
          <p:cNvSpPr/>
          <p:nvPr/>
        </p:nvSpPr>
        <p:spPr>
          <a:xfrm>
            <a:off x="4704876" y="604722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8" name="Star: 5 Points 47">
            <a:extLst>
              <a:ext uri="{FF2B5EF4-FFF2-40B4-BE49-F238E27FC236}">
                <a16:creationId xmlns:a16="http://schemas.microsoft.com/office/drawing/2014/main" id="{17548212-A797-A707-204E-52FD4A6F05DB}"/>
              </a:ext>
            </a:extLst>
          </p:cNvPr>
          <p:cNvSpPr/>
          <p:nvPr/>
        </p:nvSpPr>
        <p:spPr>
          <a:xfrm>
            <a:off x="3333345" y="466444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49" name="Oval 48">
            <a:extLst>
              <a:ext uri="{FF2B5EF4-FFF2-40B4-BE49-F238E27FC236}">
                <a16:creationId xmlns:a16="http://schemas.microsoft.com/office/drawing/2014/main" id="{D7765243-6128-64DE-0039-7BAB9D117122}"/>
              </a:ext>
            </a:extLst>
          </p:cNvPr>
          <p:cNvSpPr/>
          <p:nvPr/>
        </p:nvSpPr>
        <p:spPr>
          <a:xfrm>
            <a:off x="3582543" y="466444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0" name="Star: 5 Points 49">
            <a:extLst>
              <a:ext uri="{FF2B5EF4-FFF2-40B4-BE49-F238E27FC236}">
                <a16:creationId xmlns:a16="http://schemas.microsoft.com/office/drawing/2014/main" id="{F4338A1D-90F9-1EDC-4E75-5654B3B289D2}"/>
              </a:ext>
            </a:extLst>
          </p:cNvPr>
          <p:cNvSpPr/>
          <p:nvPr/>
        </p:nvSpPr>
        <p:spPr>
          <a:xfrm>
            <a:off x="3924211" y="466444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DC0F73FA-9B41-24E5-2264-51EEED77440C}"/>
              </a:ext>
            </a:extLst>
          </p:cNvPr>
          <p:cNvSpPr/>
          <p:nvPr/>
        </p:nvSpPr>
        <p:spPr>
          <a:xfrm>
            <a:off x="4173409" y="466444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4" name="Star: 5 Points 53">
            <a:extLst>
              <a:ext uri="{FF2B5EF4-FFF2-40B4-BE49-F238E27FC236}">
                <a16:creationId xmlns:a16="http://schemas.microsoft.com/office/drawing/2014/main" id="{DAF71965-D8B0-1066-450E-456D9514457B}"/>
              </a:ext>
            </a:extLst>
          </p:cNvPr>
          <p:cNvSpPr/>
          <p:nvPr/>
        </p:nvSpPr>
        <p:spPr>
          <a:xfrm>
            <a:off x="4694742" y="466952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D444B984-D052-7B2C-8952-301C8EE19B56}"/>
              </a:ext>
            </a:extLst>
          </p:cNvPr>
          <p:cNvSpPr/>
          <p:nvPr/>
        </p:nvSpPr>
        <p:spPr>
          <a:xfrm>
            <a:off x="4943940" y="466952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7FBF8987-6D30-C366-52C0-3B59ABA3B713}"/>
              </a:ext>
            </a:extLst>
          </p:cNvPr>
          <p:cNvSpPr/>
          <p:nvPr/>
        </p:nvSpPr>
        <p:spPr>
          <a:xfrm>
            <a:off x="4173409" y="3286750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59" name="Star: 5 Points 58">
            <a:extLst>
              <a:ext uri="{FF2B5EF4-FFF2-40B4-BE49-F238E27FC236}">
                <a16:creationId xmlns:a16="http://schemas.microsoft.com/office/drawing/2014/main" id="{742798AB-ECCA-F1B7-E8FA-3119B6F200D7}"/>
              </a:ext>
            </a:extLst>
          </p:cNvPr>
          <p:cNvSpPr/>
          <p:nvPr/>
        </p:nvSpPr>
        <p:spPr>
          <a:xfrm>
            <a:off x="4173409" y="6042143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ID" dirty="0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399B52A-3641-E2D7-11BE-125D2CA4AC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295" y="214666"/>
            <a:ext cx="2287169" cy="17177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2" name="Oval 61">
            <a:extLst>
              <a:ext uri="{FF2B5EF4-FFF2-40B4-BE49-F238E27FC236}">
                <a16:creationId xmlns:a16="http://schemas.microsoft.com/office/drawing/2014/main" id="{5A3E4935-65CF-F227-CE4B-058390EB1399}"/>
              </a:ext>
            </a:extLst>
          </p:cNvPr>
          <p:cNvSpPr/>
          <p:nvPr/>
        </p:nvSpPr>
        <p:spPr>
          <a:xfrm>
            <a:off x="4954266" y="329641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1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48" name="Star: 5 Points 1047">
            <a:extLst>
              <a:ext uri="{FF2B5EF4-FFF2-40B4-BE49-F238E27FC236}">
                <a16:creationId xmlns:a16="http://schemas.microsoft.com/office/drawing/2014/main" id="{3F8F2A02-F0D6-FF98-4E4C-B62B5CE934A7}"/>
              </a:ext>
            </a:extLst>
          </p:cNvPr>
          <p:cNvSpPr/>
          <p:nvPr/>
        </p:nvSpPr>
        <p:spPr>
          <a:xfrm>
            <a:off x="5367632" y="246277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49" name="Oval 1048">
            <a:extLst>
              <a:ext uri="{FF2B5EF4-FFF2-40B4-BE49-F238E27FC236}">
                <a16:creationId xmlns:a16="http://schemas.microsoft.com/office/drawing/2014/main" id="{74FDADEA-1010-C35F-41B2-5EB79FB87FDF}"/>
              </a:ext>
            </a:extLst>
          </p:cNvPr>
          <p:cNvSpPr/>
          <p:nvPr/>
        </p:nvSpPr>
        <p:spPr>
          <a:xfrm>
            <a:off x="5617022" y="2462773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0" name="Star: 5 Points 1049">
            <a:extLst>
              <a:ext uri="{FF2B5EF4-FFF2-40B4-BE49-F238E27FC236}">
                <a16:creationId xmlns:a16="http://schemas.microsoft.com/office/drawing/2014/main" id="{259287E4-694E-0D30-2334-E76FA85BCFB7}"/>
              </a:ext>
            </a:extLst>
          </p:cNvPr>
          <p:cNvSpPr/>
          <p:nvPr/>
        </p:nvSpPr>
        <p:spPr>
          <a:xfrm>
            <a:off x="5367632" y="329183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51" name="Star: 5 Points 1050">
            <a:extLst>
              <a:ext uri="{FF2B5EF4-FFF2-40B4-BE49-F238E27FC236}">
                <a16:creationId xmlns:a16="http://schemas.microsoft.com/office/drawing/2014/main" id="{DED16FF4-60D2-2647-22A8-DB325522478B}"/>
              </a:ext>
            </a:extLst>
          </p:cNvPr>
          <p:cNvSpPr/>
          <p:nvPr/>
        </p:nvSpPr>
        <p:spPr>
          <a:xfrm>
            <a:off x="5367632" y="3840472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2" name="Oval 1051">
            <a:extLst>
              <a:ext uri="{FF2B5EF4-FFF2-40B4-BE49-F238E27FC236}">
                <a16:creationId xmlns:a16="http://schemas.microsoft.com/office/drawing/2014/main" id="{F71CFDAE-8D67-C312-701C-61622ECBB702}"/>
              </a:ext>
            </a:extLst>
          </p:cNvPr>
          <p:cNvSpPr/>
          <p:nvPr/>
        </p:nvSpPr>
        <p:spPr>
          <a:xfrm>
            <a:off x="5617022" y="384047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3" name="Star: 5 Points 1052">
            <a:extLst>
              <a:ext uri="{FF2B5EF4-FFF2-40B4-BE49-F238E27FC236}">
                <a16:creationId xmlns:a16="http://schemas.microsoft.com/office/drawing/2014/main" id="{445DDFCB-2C5A-5CC7-6792-794EA1026AED}"/>
              </a:ext>
            </a:extLst>
          </p:cNvPr>
          <p:cNvSpPr/>
          <p:nvPr/>
        </p:nvSpPr>
        <p:spPr>
          <a:xfrm>
            <a:off x="5367632" y="466952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54" name="Oval 1053">
            <a:extLst>
              <a:ext uri="{FF2B5EF4-FFF2-40B4-BE49-F238E27FC236}">
                <a16:creationId xmlns:a16="http://schemas.microsoft.com/office/drawing/2014/main" id="{4DF45C0D-4BE4-686D-0CC5-41D8C6761349}"/>
              </a:ext>
            </a:extLst>
          </p:cNvPr>
          <p:cNvSpPr/>
          <p:nvPr/>
        </p:nvSpPr>
        <p:spPr>
          <a:xfrm>
            <a:off x="5616830" y="466952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0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55" name="Star: 5 Points 1054">
            <a:extLst>
              <a:ext uri="{FF2B5EF4-FFF2-40B4-BE49-F238E27FC236}">
                <a16:creationId xmlns:a16="http://schemas.microsoft.com/office/drawing/2014/main" id="{3A941736-2103-5981-2700-FCEB1BD6AC4E}"/>
              </a:ext>
            </a:extLst>
          </p:cNvPr>
          <p:cNvSpPr/>
          <p:nvPr/>
        </p:nvSpPr>
        <p:spPr>
          <a:xfrm>
            <a:off x="5996547" y="6326653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6" name="Oval 1055">
            <a:extLst>
              <a:ext uri="{FF2B5EF4-FFF2-40B4-BE49-F238E27FC236}">
                <a16:creationId xmlns:a16="http://schemas.microsoft.com/office/drawing/2014/main" id="{E3483411-20FA-B1B5-B132-ED8BEF011479}"/>
              </a:ext>
            </a:extLst>
          </p:cNvPr>
          <p:cNvSpPr/>
          <p:nvPr/>
        </p:nvSpPr>
        <p:spPr>
          <a:xfrm>
            <a:off x="5367440" y="521357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7" name="Oval 1056">
            <a:extLst>
              <a:ext uri="{FF2B5EF4-FFF2-40B4-BE49-F238E27FC236}">
                <a16:creationId xmlns:a16="http://schemas.microsoft.com/office/drawing/2014/main" id="{874B5E8F-A9B2-1DDE-DF01-0C323E54027E}"/>
              </a:ext>
            </a:extLst>
          </p:cNvPr>
          <p:cNvSpPr/>
          <p:nvPr/>
        </p:nvSpPr>
        <p:spPr>
          <a:xfrm>
            <a:off x="5363295" y="604722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58" name="Oval 1057">
            <a:extLst>
              <a:ext uri="{FF2B5EF4-FFF2-40B4-BE49-F238E27FC236}">
                <a16:creationId xmlns:a16="http://schemas.microsoft.com/office/drawing/2014/main" id="{46A77864-A112-1AF4-AB84-F8DFA1B7463B}"/>
              </a:ext>
            </a:extLst>
          </p:cNvPr>
          <p:cNvSpPr/>
          <p:nvPr/>
        </p:nvSpPr>
        <p:spPr>
          <a:xfrm>
            <a:off x="6000692" y="521357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59" name="Oval 1058">
            <a:extLst>
              <a:ext uri="{FF2B5EF4-FFF2-40B4-BE49-F238E27FC236}">
                <a16:creationId xmlns:a16="http://schemas.microsoft.com/office/drawing/2014/main" id="{33E86F8D-876F-71F6-E1A3-1E55DD71145D}"/>
              </a:ext>
            </a:extLst>
          </p:cNvPr>
          <p:cNvSpPr/>
          <p:nvPr/>
        </p:nvSpPr>
        <p:spPr>
          <a:xfrm>
            <a:off x="5996547" y="604722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60" name="Star: 5 Points 1059">
            <a:extLst>
              <a:ext uri="{FF2B5EF4-FFF2-40B4-BE49-F238E27FC236}">
                <a16:creationId xmlns:a16="http://schemas.microsoft.com/office/drawing/2014/main" id="{FC50CD00-6807-C7C3-7A6E-238F34C81205}"/>
              </a:ext>
            </a:extLst>
          </p:cNvPr>
          <p:cNvSpPr/>
          <p:nvPr/>
        </p:nvSpPr>
        <p:spPr>
          <a:xfrm>
            <a:off x="5996547" y="466952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61" name="Star: 5 Points 1060">
            <a:extLst>
              <a:ext uri="{FF2B5EF4-FFF2-40B4-BE49-F238E27FC236}">
                <a16:creationId xmlns:a16="http://schemas.microsoft.com/office/drawing/2014/main" id="{214CB945-2321-A7B2-C9D3-54652C0D4F77}"/>
              </a:ext>
            </a:extLst>
          </p:cNvPr>
          <p:cNvSpPr/>
          <p:nvPr/>
        </p:nvSpPr>
        <p:spPr>
          <a:xfrm>
            <a:off x="6001112" y="3840472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2" name="Oval 1061">
            <a:extLst>
              <a:ext uri="{FF2B5EF4-FFF2-40B4-BE49-F238E27FC236}">
                <a16:creationId xmlns:a16="http://schemas.microsoft.com/office/drawing/2014/main" id="{9E585B31-DEFE-F477-BAE6-18BF1B435DA4}"/>
              </a:ext>
            </a:extLst>
          </p:cNvPr>
          <p:cNvSpPr/>
          <p:nvPr/>
        </p:nvSpPr>
        <p:spPr>
          <a:xfrm>
            <a:off x="6250502" y="384047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3" name="Star: 5 Points 1062">
            <a:extLst>
              <a:ext uri="{FF2B5EF4-FFF2-40B4-BE49-F238E27FC236}">
                <a16:creationId xmlns:a16="http://schemas.microsoft.com/office/drawing/2014/main" id="{25A976C0-15C9-1732-BDD4-417C8CEC9776}"/>
              </a:ext>
            </a:extLst>
          </p:cNvPr>
          <p:cNvSpPr/>
          <p:nvPr/>
        </p:nvSpPr>
        <p:spPr>
          <a:xfrm>
            <a:off x="5998689" y="246277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4" name="Oval 1063">
            <a:extLst>
              <a:ext uri="{FF2B5EF4-FFF2-40B4-BE49-F238E27FC236}">
                <a16:creationId xmlns:a16="http://schemas.microsoft.com/office/drawing/2014/main" id="{D9E267DD-A353-B121-07F3-FCF4831346D3}"/>
              </a:ext>
            </a:extLst>
          </p:cNvPr>
          <p:cNvSpPr/>
          <p:nvPr/>
        </p:nvSpPr>
        <p:spPr>
          <a:xfrm>
            <a:off x="6248079" y="2462773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5" name="Star: 5 Points 1064">
            <a:extLst>
              <a:ext uri="{FF2B5EF4-FFF2-40B4-BE49-F238E27FC236}">
                <a16:creationId xmlns:a16="http://schemas.microsoft.com/office/drawing/2014/main" id="{6DB1F0A2-1D94-6DF1-B985-104CBA717FC9}"/>
              </a:ext>
            </a:extLst>
          </p:cNvPr>
          <p:cNvSpPr/>
          <p:nvPr/>
        </p:nvSpPr>
        <p:spPr>
          <a:xfrm>
            <a:off x="5996547" y="329183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66" name="Star: 5 Points 1065">
            <a:extLst>
              <a:ext uri="{FF2B5EF4-FFF2-40B4-BE49-F238E27FC236}">
                <a16:creationId xmlns:a16="http://schemas.microsoft.com/office/drawing/2014/main" id="{EDCE1599-2706-6E6A-24EE-362AB6559198}"/>
              </a:ext>
            </a:extLst>
          </p:cNvPr>
          <p:cNvSpPr/>
          <p:nvPr/>
        </p:nvSpPr>
        <p:spPr>
          <a:xfrm>
            <a:off x="6643242" y="246277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7" name="Star: 5 Points 1066">
            <a:extLst>
              <a:ext uri="{FF2B5EF4-FFF2-40B4-BE49-F238E27FC236}">
                <a16:creationId xmlns:a16="http://schemas.microsoft.com/office/drawing/2014/main" id="{07E3237F-32BB-3E56-12E0-00F2B7AF5834}"/>
              </a:ext>
            </a:extLst>
          </p:cNvPr>
          <p:cNvSpPr/>
          <p:nvPr/>
        </p:nvSpPr>
        <p:spPr>
          <a:xfrm>
            <a:off x="6640805" y="329183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68" name="Oval 1067">
            <a:extLst>
              <a:ext uri="{FF2B5EF4-FFF2-40B4-BE49-F238E27FC236}">
                <a16:creationId xmlns:a16="http://schemas.microsoft.com/office/drawing/2014/main" id="{D0436905-93CC-29F7-2354-DBD76A005F8B}"/>
              </a:ext>
            </a:extLst>
          </p:cNvPr>
          <p:cNvSpPr/>
          <p:nvPr/>
        </p:nvSpPr>
        <p:spPr>
          <a:xfrm>
            <a:off x="6640805" y="3564977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69" name="Star: 5 Points 1068">
            <a:extLst>
              <a:ext uri="{FF2B5EF4-FFF2-40B4-BE49-F238E27FC236}">
                <a16:creationId xmlns:a16="http://schemas.microsoft.com/office/drawing/2014/main" id="{F504B0C0-7857-5426-58EA-375E9D9DFD33}"/>
              </a:ext>
            </a:extLst>
          </p:cNvPr>
          <p:cNvSpPr/>
          <p:nvPr/>
        </p:nvSpPr>
        <p:spPr>
          <a:xfrm>
            <a:off x="5616830" y="521527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0" name="Star: 5 Points 1069">
            <a:extLst>
              <a:ext uri="{FF2B5EF4-FFF2-40B4-BE49-F238E27FC236}">
                <a16:creationId xmlns:a16="http://schemas.microsoft.com/office/drawing/2014/main" id="{C2E6F61E-499D-CF9D-AAEC-8C9CFAEF997D}"/>
              </a:ext>
            </a:extLst>
          </p:cNvPr>
          <p:cNvSpPr/>
          <p:nvPr/>
        </p:nvSpPr>
        <p:spPr>
          <a:xfrm>
            <a:off x="6634592" y="3840472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1" name="Oval 1070">
            <a:extLst>
              <a:ext uri="{FF2B5EF4-FFF2-40B4-BE49-F238E27FC236}">
                <a16:creationId xmlns:a16="http://schemas.microsoft.com/office/drawing/2014/main" id="{BCC36499-8923-3FBA-098C-4D11F7495C5A}"/>
              </a:ext>
            </a:extLst>
          </p:cNvPr>
          <p:cNvSpPr/>
          <p:nvPr/>
        </p:nvSpPr>
        <p:spPr>
          <a:xfrm>
            <a:off x="6883982" y="3840471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2" name="Star: 5 Points 1071">
            <a:extLst>
              <a:ext uri="{FF2B5EF4-FFF2-40B4-BE49-F238E27FC236}">
                <a16:creationId xmlns:a16="http://schemas.microsoft.com/office/drawing/2014/main" id="{92E36C20-06DE-9C48-E1B5-7A02FEF5AAE6}"/>
              </a:ext>
            </a:extLst>
          </p:cNvPr>
          <p:cNvSpPr/>
          <p:nvPr/>
        </p:nvSpPr>
        <p:spPr>
          <a:xfrm>
            <a:off x="6643242" y="466952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73" name="Star: 5 Points 1072">
            <a:extLst>
              <a:ext uri="{FF2B5EF4-FFF2-40B4-BE49-F238E27FC236}">
                <a16:creationId xmlns:a16="http://schemas.microsoft.com/office/drawing/2014/main" id="{01817E67-E143-BAE3-E87F-14FC37E0B833}"/>
              </a:ext>
            </a:extLst>
          </p:cNvPr>
          <p:cNvSpPr/>
          <p:nvPr/>
        </p:nvSpPr>
        <p:spPr>
          <a:xfrm>
            <a:off x="7268072" y="3840472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4" name="Star: 5 Points 1073">
            <a:extLst>
              <a:ext uri="{FF2B5EF4-FFF2-40B4-BE49-F238E27FC236}">
                <a16:creationId xmlns:a16="http://schemas.microsoft.com/office/drawing/2014/main" id="{AC777CBC-04FB-5E68-9909-9F4169EBBC2E}"/>
              </a:ext>
            </a:extLst>
          </p:cNvPr>
          <p:cNvSpPr/>
          <p:nvPr/>
        </p:nvSpPr>
        <p:spPr>
          <a:xfrm>
            <a:off x="7268303" y="4669527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2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75" name="Star: 5 Points 1074">
            <a:extLst>
              <a:ext uri="{FF2B5EF4-FFF2-40B4-BE49-F238E27FC236}">
                <a16:creationId xmlns:a16="http://schemas.microsoft.com/office/drawing/2014/main" id="{A68D572B-B3B3-B8D2-AA18-6553B6CAED05}"/>
              </a:ext>
            </a:extLst>
          </p:cNvPr>
          <p:cNvSpPr/>
          <p:nvPr/>
        </p:nvSpPr>
        <p:spPr>
          <a:xfrm>
            <a:off x="7265995" y="2462774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6" name="Star: 5 Points 1075">
            <a:extLst>
              <a:ext uri="{FF2B5EF4-FFF2-40B4-BE49-F238E27FC236}">
                <a16:creationId xmlns:a16="http://schemas.microsoft.com/office/drawing/2014/main" id="{E639F17B-49BA-876F-0534-AA1C67A8E356}"/>
              </a:ext>
            </a:extLst>
          </p:cNvPr>
          <p:cNvSpPr/>
          <p:nvPr/>
        </p:nvSpPr>
        <p:spPr>
          <a:xfrm>
            <a:off x="7263558" y="3291830"/>
            <a:ext cx="203402" cy="193351"/>
          </a:xfrm>
          <a:prstGeom prst="star5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77" name="Oval 1076">
            <a:extLst>
              <a:ext uri="{FF2B5EF4-FFF2-40B4-BE49-F238E27FC236}">
                <a16:creationId xmlns:a16="http://schemas.microsoft.com/office/drawing/2014/main" id="{5B9487A8-6520-736D-F590-FA0746825341}"/>
              </a:ext>
            </a:extLst>
          </p:cNvPr>
          <p:cNvSpPr/>
          <p:nvPr/>
        </p:nvSpPr>
        <p:spPr>
          <a:xfrm>
            <a:off x="7263558" y="492410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8" name="Oval 1077">
            <a:extLst>
              <a:ext uri="{FF2B5EF4-FFF2-40B4-BE49-F238E27FC236}">
                <a16:creationId xmlns:a16="http://schemas.microsoft.com/office/drawing/2014/main" id="{57B76112-8891-CADD-E2D1-CB105414C0E3}"/>
              </a:ext>
            </a:extLst>
          </p:cNvPr>
          <p:cNvSpPr/>
          <p:nvPr/>
        </p:nvSpPr>
        <p:spPr>
          <a:xfrm>
            <a:off x="6654418" y="521357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79" name="Oval 1078">
            <a:extLst>
              <a:ext uri="{FF2B5EF4-FFF2-40B4-BE49-F238E27FC236}">
                <a16:creationId xmlns:a16="http://schemas.microsoft.com/office/drawing/2014/main" id="{3F4FAB28-BB55-FAD3-FA66-81EC010EFF08}"/>
              </a:ext>
            </a:extLst>
          </p:cNvPr>
          <p:cNvSpPr/>
          <p:nvPr/>
        </p:nvSpPr>
        <p:spPr>
          <a:xfrm>
            <a:off x="6650273" y="604722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80" name="Oval 1079">
            <a:extLst>
              <a:ext uri="{FF2B5EF4-FFF2-40B4-BE49-F238E27FC236}">
                <a16:creationId xmlns:a16="http://schemas.microsoft.com/office/drawing/2014/main" id="{C5E74DEE-C556-602F-2D52-E38C91AAB899}"/>
              </a:ext>
            </a:extLst>
          </p:cNvPr>
          <p:cNvSpPr/>
          <p:nvPr/>
        </p:nvSpPr>
        <p:spPr>
          <a:xfrm>
            <a:off x="7267017" y="5213579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1081" name="Oval 1080">
            <a:extLst>
              <a:ext uri="{FF2B5EF4-FFF2-40B4-BE49-F238E27FC236}">
                <a16:creationId xmlns:a16="http://schemas.microsoft.com/office/drawing/2014/main" id="{B77C7920-981A-A971-1661-13170E591120}"/>
              </a:ext>
            </a:extLst>
          </p:cNvPr>
          <p:cNvSpPr/>
          <p:nvPr/>
        </p:nvSpPr>
        <p:spPr>
          <a:xfrm>
            <a:off x="7262872" y="6047224"/>
            <a:ext cx="203402" cy="19335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3</a:t>
            </a:r>
            <a:endParaRPr lang="en-ID" dirty="0">
              <a:solidFill>
                <a:schemeClr val="tx1"/>
              </a:solidFill>
            </a:endParaRPr>
          </a:p>
        </p:txBody>
      </p:sp>
      <p:sp>
        <p:nvSpPr>
          <p:cNvPr id="1084" name="Title 1">
            <a:extLst>
              <a:ext uri="{FF2B5EF4-FFF2-40B4-BE49-F238E27FC236}">
                <a16:creationId xmlns:a16="http://schemas.microsoft.com/office/drawing/2014/main" id="{AA071B08-FEE0-9829-F01B-3B67FDC499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49" y="365126"/>
            <a:ext cx="8711293" cy="1325563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(Ex)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Left Brace 1">
            <a:extLst>
              <a:ext uri="{FF2B5EF4-FFF2-40B4-BE49-F238E27FC236}">
                <a16:creationId xmlns:a16="http://schemas.microsoft.com/office/drawing/2014/main" id="{F3B64FA6-F219-0118-9174-8019C44D930F}"/>
              </a:ext>
            </a:extLst>
          </p:cNvPr>
          <p:cNvSpPr/>
          <p:nvPr/>
        </p:nvSpPr>
        <p:spPr>
          <a:xfrm rot="5400000">
            <a:off x="3574121" y="1276091"/>
            <a:ext cx="223562" cy="1497875"/>
          </a:xfrm>
          <a:prstGeom prst="leftBrace">
            <a:avLst>
              <a:gd name="adj1" fmla="val 76502"/>
              <a:gd name="adj2" fmla="val 61701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sp>
        <p:nvSpPr>
          <p:cNvPr id="3" name="Left Brace 2">
            <a:extLst>
              <a:ext uri="{FF2B5EF4-FFF2-40B4-BE49-F238E27FC236}">
                <a16:creationId xmlns:a16="http://schemas.microsoft.com/office/drawing/2014/main" id="{36A9EB98-B0A7-1FDA-873E-AF48CEABA44E}"/>
              </a:ext>
            </a:extLst>
          </p:cNvPr>
          <p:cNvSpPr/>
          <p:nvPr/>
        </p:nvSpPr>
        <p:spPr>
          <a:xfrm rot="5400000">
            <a:off x="6077310" y="586142"/>
            <a:ext cx="230825" cy="2885038"/>
          </a:xfrm>
          <a:prstGeom prst="leftBrace">
            <a:avLst>
              <a:gd name="adj1" fmla="val 76502"/>
              <a:gd name="adj2" fmla="val 50000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5479692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Picture 29">
            <a:extLst>
              <a:ext uri="{FF2B5EF4-FFF2-40B4-BE49-F238E27FC236}">
                <a16:creationId xmlns:a16="http://schemas.microsoft.com/office/drawing/2014/main" id="{A81411E1-AA46-A1F5-3BEA-4288456D8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07731"/>
            <a:ext cx="9144000" cy="6242538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A48F732C-9FB8-B8C3-60F5-8379C9FF3DDA}"/>
              </a:ext>
            </a:extLst>
          </p:cNvPr>
          <p:cNvSpPr txBox="1"/>
          <p:nvPr/>
        </p:nvSpPr>
        <p:spPr>
          <a:xfrm>
            <a:off x="2845838" y="44707"/>
            <a:ext cx="194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A-B-C</a:t>
            </a:r>
            <a:endParaRPr lang="en-ID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AF63D0B-8D30-0E61-4689-ED4EEF642C60}"/>
              </a:ext>
            </a:extLst>
          </p:cNvPr>
          <p:cNvSpPr txBox="1"/>
          <p:nvPr/>
        </p:nvSpPr>
        <p:spPr>
          <a:xfrm>
            <a:off x="6366589" y="44707"/>
            <a:ext cx="19407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A-B    C</a:t>
            </a:r>
            <a:endParaRPr lang="en-ID" dirty="0"/>
          </a:p>
        </p:txBody>
      </p:sp>
    </p:spTree>
    <p:extLst>
      <p:ext uri="{BB962C8B-B14F-4D97-AF65-F5344CB8AC3E}">
        <p14:creationId xmlns:p14="http://schemas.microsoft.com/office/powerpoint/2010/main" val="23490170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Task Splitting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Determined by which target has the lowest rank</a:t>
            </a:r>
          </a:p>
        </p:txBody>
      </p:sp>
      <p:pic>
        <p:nvPicPr>
          <p:cNvPr id="5" name="Grouping">
            <a:hlinkClick r:id="" action="ppaction://media"/>
            <a:extLst>
              <a:ext uri="{FF2B5EF4-FFF2-40B4-BE49-F238E27FC236}">
                <a16:creationId xmlns:a16="http://schemas.microsoft.com/office/drawing/2014/main" id="{DF80C022-D311-CA92-A856-A94BED1FAB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28650" y="2356057"/>
            <a:ext cx="7886700" cy="44361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955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34C5-0426-3F29-632B-A97BCBC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B5589-2DAB-33D8-1B92-1DD710198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Consider edge cases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Use better task splitting algorithm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Test on 3 targets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 obstacles to avoid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59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804291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Recap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Progress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New simulation video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Key differences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Target Identification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Self-to-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neighbour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communication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Grouping (splitting of tasks)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1360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topic (Recap)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804291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Coverage and task splitting of multi-agent flocks with distributed control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  <a:p>
            <a:pPr marL="457200" lvl="1" indent="0">
              <a:buNone/>
            </a:pP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cover all point of interests (POIs) in an unmapped region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409181A-B0C2-C900-35F5-316CF3886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771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59DAC7C-2275-DD4C-EF48-1D249DA89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960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62138355-4264-C691-3B34-3272003FF019}"/>
              </a:ext>
            </a:extLst>
          </p:cNvPr>
          <p:cNvSpPr/>
          <p:nvPr/>
        </p:nvSpPr>
        <p:spPr>
          <a:xfrm>
            <a:off x="4084320" y="5067300"/>
            <a:ext cx="830580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626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Setting (Recap)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Bounded unmapped 2D area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POI can appear any time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Need 3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boids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on each POI for task completion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Continue swarming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83AF8-9363-7231-9294-931403579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42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9D828EA-B00E-CB12-BA74-C7F65E83036E}"/>
              </a:ext>
            </a:extLst>
          </p:cNvPr>
          <p:cNvSpPr/>
          <p:nvPr/>
        </p:nvSpPr>
        <p:spPr>
          <a:xfrm>
            <a:off x="4084320" y="5067300"/>
            <a:ext cx="830580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091E7A-BDE5-13D8-16B3-693D207B5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07"/>
          <a:stretch/>
        </p:blipFill>
        <p:spPr bwMode="auto">
          <a:xfrm>
            <a:off x="5263392" y="4197187"/>
            <a:ext cx="2758686" cy="206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103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Recap (1)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886700" cy="47431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Calculation of acceleration input:</a:t>
                </a:r>
              </a:p>
              <a:p>
                <a:pPr lvl="1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Apply flocking behaviors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Alignment 	(averaging velocity)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Cohesion	(moving to center of mass)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Separation	(steer away if in danger zone)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Follow target	(closest POI)</a:t>
                </a:r>
              </a:p>
              <a:p>
                <a:pPr lvl="1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Compute weighted average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Weights of alignment, cohesion (fixed constant)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 of separation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∝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𝑚𝑖𝑛</m:t>
                            </m:r>
                          </m:sub>
                        </m:sSub>
                      </m:den>
                    </m:f>
                  </m:oMath>
                </a14:m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 of follow target (0 if no target seen, fixed constant otherwise)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886700" cy="4743127"/>
              </a:xfrm>
              <a:blipFill>
                <a:blip r:embed="rId2"/>
                <a:stretch>
                  <a:fillRect l="-1546" t="-2182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454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Recap (2)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Bounding input to match constraints</a:t>
                </a:r>
              </a:p>
              <a:p>
                <a:pPr lvl="1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Physical constraints 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Maximum acceleration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</m:e>
                    </m:d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Maximum speed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||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||=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∗∆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914400" lvl="2" indent="0">
                  <a:buNone/>
                </a:pPr>
                <a:r>
                  <a:rPr lang="en-US" b="0" i="1" dirty="0">
                    <a:latin typeface="Cambria Math" panose="02040503050406030204" pitchFamily="18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∆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𝑚𝑎𝑥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∆</m:t>
                        </m:r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den>
                    </m:f>
                  </m:oMath>
                </a14:m>
                <a:endParaRPr lang="en-US" b="0" i="1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914400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Desired constraints 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Minimum speed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:r>
                  <a:rPr lang="en-US" b="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∆</m:t>
                                </m:r>
                                <m: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≥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𝑚𝑖𝑛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∆</m:t>
                        </m:r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den>
                    </m:f>
                  </m:oMath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6" t="-3361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C84861B-EE3B-2FE1-0F69-D6C8E549E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543" y="3881119"/>
            <a:ext cx="2782977" cy="279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35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Recap (3)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 of minimum velocity constraint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Promote exploration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While still prioritizing no collisions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A175E3A-54A7-85DE-2F0B-9342A9C87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73" y="3197322"/>
            <a:ext cx="6175254" cy="270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17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Recap (4)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Ranking System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higher weight (2x) to lower rank neighbors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normal weight (1x) to same rank neighbors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lower weight (0.5x) to higher rank neighbors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424AEC5-CA58-F44D-7F27-4CF15ADBF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775" y="3664361"/>
            <a:ext cx="3906449" cy="293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9285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Previous Simulation Video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Boids">
            <a:hlinkClick r:id="" action="ppaction://media"/>
            <a:extLst>
              <a:ext uri="{FF2B5EF4-FFF2-40B4-BE49-F238E27FC236}">
                <a16:creationId xmlns:a16="http://schemas.microsoft.com/office/drawing/2014/main" id="{31EF4AB7-038E-D224-E527-ACE7D005C0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24624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2245</TotalTime>
  <Words>707</Words>
  <Application>Microsoft Office PowerPoint</Application>
  <PresentationFormat>On-screen Show (4:3)</PresentationFormat>
  <Paragraphs>200</Paragraphs>
  <Slides>17</Slides>
  <Notes>0</Notes>
  <HiddenSlides>4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Office Theme</vt:lpstr>
      <vt:lpstr>Research Progress Presentation 2</vt:lpstr>
      <vt:lpstr>Outline</vt:lpstr>
      <vt:lpstr>Research topic (Recap)</vt:lpstr>
      <vt:lpstr>Problem Setting (Recap)</vt:lpstr>
      <vt:lpstr>Simulation Recap (1)</vt:lpstr>
      <vt:lpstr>Simulation Recap (2)</vt:lpstr>
      <vt:lpstr>Simulation Recap (3)</vt:lpstr>
      <vt:lpstr>Simulation Recap (4)</vt:lpstr>
      <vt:lpstr>Previous Simulation Video</vt:lpstr>
      <vt:lpstr>New Simulation Video</vt:lpstr>
      <vt:lpstr>Key Difference</vt:lpstr>
      <vt:lpstr>Target Identification</vt:lpstr>
      <vt:lpstr>Self-to-neighbour Comm.</vt:lpstr>
      <vt:lpstr>(Ex)</vt:lpstr>
      <vt:lpstr>PowerPoint Presentation</vt:lpstr>
      <vt:lpstr>Task Splitting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Progress Presentation 1</dc:title>
  <dc:creator>Lim Liang Sun</dc:creator>
  <cp:lastModifiedBy>Lim Liang Sun</cp:lastModifiedBy>
  <cp:revision>9</cp:revision>
  <dcterms:created xsi:type="dcterms:W3CDTF">2024-11-10T08:56:17Z</dcterms:created>
  <dcterms:modified xsi:type="dcterms:W3CDTF">2024-12-12T03:05:01Z</dcterms:modified>
</cp:coreProperties>
</file>

<file path=docProps/thumbnail.jpeg>
</file>